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7" r:id="rId1"/>
  </p:sldMasterIdLst>
  <p:sldIdLst>
    <p:sldId id="261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3042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6858000" cy="6096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3572" y="1"/>
            <a:ext cx="6854429" cy="6096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7175" y="6613516"/>
            <a:ext cx="4371975" cy="1950720"/>
          </a:xfrm>
        </p:spPr>
        <p:txBody>
          <a:bodyPr anchor="ctr">
            <a:normAutofit/>
          </a:bodyPr>
          <a:lstStyle>
            <a:lvl1pPr algn="r">
              <a:defRPr sz="33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43463" y="6613516"/>
            <a:ext cx="1800225" cy="195072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018808"/>
            <a:ext cx="0" cy="12192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2563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097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8" y="1016000"/>
            <a:ext cx="1478756" cy="72136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7214" y="1016000"/>
            <a:ext cx="4264819" cy="7213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5657850" y="431442"/>
            <a:ext cx="0" cy="51435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0122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478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6858000" cy="6096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3572" y="1"/>
            <a:ext cx="6854429" cy="6096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6613516"/>
            <a:ext cx="4371975" cy="1950720"/>
          </a:xfrm>
        </p:spPr>
        <p:txBody>
          <a:bodyPr anchor="ctr">
            <a:normAutofit/>
          </a:bodyPr>
          <a:lstStyle>
            <a:lvl1pPr algn="r">
              <a:defRPr sz="3300" b="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43463" y="6613516"/>
            <a:ext cx="1800225" cy="195072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018808"/>
            <a:ext cx="0" cy="12192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0214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072" y="780288"/>
            <a:ext cx="5467541" cy="19994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6072" y="3048000"/>
            <a:ext cx="2674620" cy="5364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993" y="3048000"/>
            <a:ext cx="2674620" cy="5364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2513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76072" y="780288"/>
            <a:ext cx="5467541" cy="19994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072" y="2906181"/>
            <a:ext cx="2674620" cy="109728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50" b="0" cap="none" baseline="0">
                <a:solidFill>
                  <a:schemeClr val="accent1"/>
                </a:solidFill>
                <a:latin typeface="+mn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6072" y="3957051"/>
            <a:ext cx="2674620" cy="445542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8993" y="2906181"/>
            <a:ext cx="2674620" cy="109728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165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marL="0" lvl="0" indent="0" algn="l" defTabSz="685800" rtl="0" eaLnBrk="1" latinLnBrk="0" hangingPunct="1">
              <a:lnSpc>
                <a:spcPct val="90000"/>
              </a:lnSpc>
              <a:spcBef>
                <a:spcPts val="135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368993" y="3957051"/>
            <a:ext cx="2674620" cy="445542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641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4008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08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76072" y="628679"/>
            <a:ext cx="2468880" cy="231648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27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4687" y="1097280"/>
            <a:ext cx="3194114" cy="691286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6072" y="3010008"/>
            <a:ext cx="2468880" cy="5016392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450"/>
              </a:spcBef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471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6613517"/>
            <a:ext cx="4371975" cy="1950720"/>
          </a:xfrm>
        </p:spPr>
        <p:txBody>
          <a:bodyPr anchor="ctr">
            <a:normAutofit/>
          </a:bodyPr>
          <a:lstStyle>
            <a:lvl1pPr algn="r">
              <a:defRPr sz="33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6856286" cy="6096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43463" y="6613517"/>
            <a:ext cx="1800225" cy="195072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018808"/>
            <a:ext cx="0" cy="1219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7399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6072" y="780288"/>
            <a:ext cx="5467541" cy="19994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073" y="3048000"/>
            <a:ext cx="5467541" cy="536448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6073" y="8627605"/>
            <a:ext cx="1211705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24150" y="8627605"/>
            <a:ext cx="331957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96000" y="8627605"/>
            <a:ext cx="54768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28625" y="1101765"/>
            <a:ext cx="0" cy="1219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8532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8" r:id="rId1"/>
    <p:sldLayoutId id="2147484069" r:id="rId2"/>
    <p:sldLayoutId id="2147484070" r:id="rId3"/>
    <p:sldLayoutId id="2147484071" r:id="rId4"/>
    <p:sldLayoutId id="2147484072" r:id="rId5"/>
    <p:sldLayoutId id="2147484073" r:id="rId6"/>
    <p:sldLayoutId id="2147484074" r:id="rId7"/>
    <p:sldLayoutId id="2147484075" r:id="rId8"/>
    <p:sldLayoutId id="2147484076" r:id="rId9"/>
    <p:sldLayoutId id="2147484077" r:id="rId10"/>
    <p:sldLayoutId id="2147484078" r:id="rId11"/>
  </p:sldLayoutIdLst>
  <p:txStyles>
    <p:titleStyle>
      <a:lvl1pPr algn="l" defTabSz="685800" rtl="0" eaLnBrk="1" latinLnBrk="0" hangingPunct="1">
        <a:lnSpc>
          <a:spcPct val="80000"/>
        </a:lnSpc>
        <a:spcBef>
          <a:spcPct val="0"/>
        </a:spcBef>
        <a:buNone/>
        <a:defRPr sz="3300" kern="1200" cap="all" spc="75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19888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33604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44577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58293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68580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795528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912114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02184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030A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91000">
              <a:srgbClr val="AAE0F5"/>
            </a:gs>
            <a:gs pos="99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6672" y="1691680"/>
            <a:ext cx="6048672" cy="6871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учреждение дополнительного образование  «Центр внешкольной работы «ЭКО»               </a:t>
            </a:r>
            <a:r>
              <a:rPr lang="ru-RU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Кайбицкого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РТ.</a:t>
            </a:r>
          </a:p>
          <a:p>
            <a:pPr lvl="0" algn="ctr"/>
            <a:r>
              <a:rPr lang="ru-RU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lvl="0" algn="ctr"/>
            <a:endParaRPr lang="ru-RU" dirty="0">
              <a:gradFill>
                <a:gsLst>
                  <a:gs pos="0">
                    <a:srgbClr val="002060">
                      <a:lumMod val="0"/>
                    </a:srgb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91000">
                    <a:srgbClr val="AAE0F5"/>
                  </a:gs>
                  <a:gs pos="99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</a:p>
          <a:p>
            <a:pPr algn="ctr"/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Гермашина Милана</a:t>
            </a:r>
            <a:endParaRPr lang="tt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занявшая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tt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место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муниципальном этапе </a:t>
            </a: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Республиканского  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конкурса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рисунков</a:t>
            </a: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«Готовим рюкзаки в поход»</a:t>
            </a: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номинации</a:t>
            </a: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рисунок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Руководитель    </a:t>
            </a:r>
            <a:r>
              <a:rPr lang="ru-RU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Мингазова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Лилия </a:t>
            </a:r>
            <a:r>
              <a:rPr lang="ru-RU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Талгатовна</a:t>
            </a:r>
            <a:endParaRPr lang="tt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МБУ ДО ЦВР  “ЭКО”           </a:t>
            </a:r>
            <a:r>
              <a:rPr lang="tt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Смелов </a:t>
            </a:r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М.В.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 algn="ctr"/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с.Большие Кайбицы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2022 </a:t>
            </a:r>
          </a:p>
          <a:p>
            <a:pPr lvl="0" algn="ctr"/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/>
          <a:stretch>
            <a:fillRect/>
          </a:stretch>
        </p:blipFill>
        <p:spPr>
          <a:xfrm>
            <a:off x="811564" y="445651"/>
            <a:ext cx="961252" cy="697706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3"/>
          <a:stretch>
            <a:fillRect/>
          </a:stretch>
        </p:blipFill>
        <p:spPr>
          <a:xfrm>
            <a:off x="2855977" y="445650"/>
            <a:ext cx="1002030" cy="697706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4"/>
          <a:stretch>
            <a:fillRect/>
          </a:stretch>
        </p:blipFill>
        <p:spPr>
          <a:xfrm>
            <a:off x="4941168" y="319046"/>
            <a:ext cx="944880" cy="10115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8007" y="6444208"/>
            <a:ext cx="1152128" cy="1133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590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243</TotalTime>
  <Words>55</Words>
  <Application>Microsoft Office PowerPoint</Application>
  <PresentationFormat>Экран (4:3)</PresentationFormat>
  <Paragraphs>22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Calibri</vt:lpstr>
      <vt:lpstr>Times New Roman</vt:lpstr>
      <vt:lpstr>Tw Cen MT</vt:lpstr>
      <vt:lpstr>Tw Cen MT Condensed</vt:lpstr>
      <vt:lpstr>Wingdings 3</vt:lpstr>
      <vt:lpstr>Интеграл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42</cp:revision>
  <dcterms:created xsi:type="dcterms:W3CDTF">2021-04-28T10:57:26Z</dcterms:created>
  <dcterms:modified xsi:type="dcterms:W3CDTF">2022-03-28T13:10:45Z</dcterms:modified>
</cp:coreProperties>
</file>